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iYfT7zD5CIibLD4y/i1OQDkSit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0eff9102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380eff9102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80eff9102_0_1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380eff9102_0_1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80eff9102_0_2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380eff9102_0_2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80eff9102_0_2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380eff9102_0_23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80eff9102_0_2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380eff9102_0_2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80eff9102_0_2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380eff9102_0_2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80eff9102_0_2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380eff9102_0_2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80eff9102_0_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380eff9102_0_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80eff9102_0_2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380eff9102_0_2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80eff9102_0_1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380eff9102_0_1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2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82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yimIaG5KqJYWGS9zigewHj5L5Uxaw2Nb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83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8r4jyNClG6OfIWMyThaee3lR6Ssi5FA2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94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n1AOWBIwuFlwNppKagbU3UiiaGPIba8E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81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2IcTtq5gBjZSmuRbXVEKnPTLf60hZW9R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92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Xht7nLmIMoQGNEU-PESbjITia--Mx3fC/view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90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87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9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1" Type="http://schemas.openxmlformats.org/officeDocument/2006/relationships/image" Target="../media/image22.png"/><Relationship Id="rId22" Type="http://schemas.openxmlformats.org/officeDocument/2006/relationships/image" Target="../media/image35.png"/><Relationship Id="rId10" Type="http://schemas.openxmlformats.org/officeDocument/2006/relationships/image" Target="../media/image27.png"/><Relationship Id="rId21" Type="http://schemas.openxmlformats.org/officeDocument/2006/relationships/image" Target="../media/image38.png"/><Relationship Id="rId13" Type="http://schemas.openxmlformats.org/officeDocument/2006/relationships/image" Target="../media/image28.png"/><Relationship Id="rId24" Type="http://schemas.openxmlformats.org/officeDocument/2006/relationships/image" Target="../media/image34.png"/><Relationship Id="rId12" Type="http://schemas.openxmlformats.org/officeDocument/2006/relationships/image" Target="../media/image24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5" Type="http://schemas.openxmlformats.org/officeDocument/2006/relationships/image" Target="../media/image17.png"/><Relationship Id="rId14" Type="http://schemas.openxmlformats.org/officeDocument/2006/relationships/image" Target="../media/image18.png"/><Relationship Id="rId17" Type="http://schemas.openxmlformats.org/officeDocument/2006/relationships/image" Target="../media/image19.png"/><Relationship Id="rId16" Type="http://schemas.openxmlformats.org/officeDocument/2006/relationships/image" Target="../media/image30.png"/><Relationship Id="rId5" Type="http://schemas.openxmlformats.org/officeDocument/2006/relationships/image" Target="../media/image7.png"/><Relationship Id="rId19" Type="http://schemas.openxmlformats.org/officeDocument/2006/relationships/image" Target="../media/image21.png"/><Relationship Id="rId6" Type="http://schemas.openxmlformats.org/officeDocument/2006/relationships/image" Target="../media/image15.png"/><Relationship Id="rId18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97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Relationship Id="rId7" Type="http://schemas.openxmlformats.org/officeDocument/2006/relationships/image" Target="../media/image16.png"/><Relationship Id="rId8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47.png"/><Relationship Id="rId13" Type="http://schemas.openxmlformats.org/officeDocument/2006/relationships/image" Target="../media/image1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Relationship Id="rId15" Type="http://schemas.openxmlformats.org/officeDocument/2006/relationships/image" Target="../media/image48.png"/><Relationship Id="rId14" Type="http://schemas.openxmlformats.org/officeDocument/2006/relationships/image" Target="../media/image50.png"/><Relationship Id="rId17" Type="http://schemas.openxmlformats.org/officeDocument/2006/relationships/image" Target="../media/image52.png"/><Relationship Id="rId16" Type="http://schemas.openxmlformats.org/officeDocument/2006/relationships/image" Target="../media/image54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8" Type="http://schemas.openxmlformats.org/officeDocument/2006/relationships/image" Target="../media/image53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2.png"/><Relationship Id="rId13" Type="http://schemas.openxmlformats.org/officeDocument/2006/relationships/image" Target="../media/image74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5.png"/><Relationship Id="rId9" Type="http://schemas.openxmlformats.org/officeDocument/2006/relationships/image" Target="../media/image16.png"/><Relationship Id="rId14" Type="http://schemas.openxmlformats.org/officeDocument/2006/relationships/image" Target="../media/image96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Relationship Id="rId8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7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78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UekWjaWwCjdso0XvMkLU1Ku5984Zo_SC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80.jp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16.png"/><Relationship Id="rId8" Type="http://schemas.openxmlformats.org/officeDocument/2006/relationships/hyperlink" Target="http://drive.google.com/file/d/1ktyHmT-F2UMggSo22LDu3XBWkBwAnCrV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380eff910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5" y="4867925"/>
            <a:ext cx="18287973" cy="53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380eff910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3" y="9009025"/>
            <a:ext cx="18288000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380eff910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3" y="0"/>
            <a:ext cx="18288000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380eff910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7" y="2303297"/>
            <a:ext cx="19779930" cy="490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380eff910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38840" y="496683"/>
            <a:ext cx="18985527" cy="490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380eff910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003" y="7473178"/>
            <a:ext cx="3330748" cy="153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380eff910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7311" y="5604357"/>
            <a:ext cx="5229863" cy="36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380eff910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74875" y="7630467"/>
            <a:ext cx="5479799" cy="140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380eff910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601650"/>
            <a:ext cx="18287999" cy="3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380eff910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13" y="9461750"/>
            <a:ext cx="18287999" cy="3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380eff9102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953" y="7093266"/>
            <a:ext cx="1867863" cy="191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380eff9102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33297" y="4750531"/>
            <a:ext cx="2153596" cy="425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2380eff9102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380eff9102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380eff9102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380eff9102_0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380eff9102_0_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380eff9102_0_189" title="1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9800" y="30456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380eff9102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380eff9102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380eff9102_0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380eff9102_0_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0eff9102_0_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380eff9102_0_225" title="2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4363" y="30202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380eff9102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380eff9102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380eff9102_0_2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380eff9102_0_2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380eff9102_0_2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380eff9102_0_233" title="3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9600" y="29948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380eff9102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380eff9102_0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380eff9102_0_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380eff9102_0_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380eff9102_0_2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380eff9102_0_241" title="4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6400" y="29948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380eff9102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380eff9102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380eff9102_0_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380eff9102_0_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380eff9102_0_2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380eff9102_0_253" title="5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4963" y="30456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380eff9102_0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2767225"/>
            <a:ext cx="18285727" cy="7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380eff9102_0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380eff9102_0_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380eff9102_0_2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380eff9102_0_2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380eff9102_0_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248" y="3850586"/>
            <a:ext cx="1309328" cy="130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380eff9102_0_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248" y="6479292"/>
            <a:ext cx="1309328" cy="130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380eff9102_0_2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1751" y="3985145"/>
            <a:ext cx="1022843" cy="102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380eff9102_0_2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9687" y="6730928"/>
            <a:ext cx="829517" cy="82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380eff9102_0_2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6686" y="5564963"/>
            <a:ext cx="10187882" cy="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380eff9102_0_2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33248" y="7977657"/>
            <a:ext cx="10174761" cy="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80eff9102_0_264"/>
          <p:cNvSpPr txBox="1"/>
          <p:nvPr/>
        </p:nvSpPr>
        <p:spPr>
          <a:xfrm>
            <a:off x="3530600" y="3888175"/>
            <a:ext cx="94743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택배기사 실시간 위치 알림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380eff9102_0_264"/>
          <p:cNvSpPr txBox="1"/>
          <p:nvPr/>
        </p:nvSpPr>
        <p:spPr>
          <a:xfrm>
            <a:off x="3708400" y="6528700"/>
            <a:ext cx="78486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380eff9102_0_264"/>
          <p:cNvSpPr txBox="1"/>
          <p:nvPr/>
        </p:nvSpPr>
        <p:spPr>
          <a:xfrm>
            <a:off x="958600" y="1555513"/>
            <a:ext cx="78486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향후 업데이트 예정</a:t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380eff9102_0_264"/>
          <p:cNvSpPr txBox="1"/>
          <p:nvPr/>
        </p:nvSpPr>
        <p:spPr>
          <a:xfrm>
            <a:off x="3530600" y="6528688"/>
            <a:ext cx="94743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구역별 택배기사 자동배치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/>
          <p:nvPr/>
        </p:nvSpPr>
        <p:spPr>
          <a:xfrm>
            <a:off x="6705600" y="4292550"/>
            <a:ext cx="65277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8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925" y="847525"/>
            <a:ext cx="3183675" cy="896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50804" y="2761905"/>
            <a:ext cx="22336519" cy="8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261" y="401004"/>
            <a:ext cx="2127405" cy="136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948" y="925919"/>
            <a:ext cx="3722266" cy="195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8985" y="897194"/>
            <a:ext cx="153643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77869" y="5212120"/>
            <a:ext cx="3297171" cy="1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4677" y="6443327"/>
            <a:ext cx="3297171" cy="1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8318" y="5086800"/>
            <a:ext cx="3297171" cy="1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1959" y="6443327"/>
            <a:ext cx="3297171" cy="1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5600" y="5086800"/>
            <a:ext cx="3297171" cy="1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213750" y="5716078"/>
            <a:ext cx="1022340" cy="90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72917" y="5714391"/>
            <a:ext cx="1022131" cy="91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74392" y="6828571"/>
            <a:ext cx="1025023" cy="102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80835" y="6828571"/>
            <a:ext cx="1186701" cy="118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54133" y="6602382"/>
            <a:ext cx="1170314" cy="117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13761" y="3881549"/>
            <a:ext cx="6350457" cy="127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290714" y="7681524"/>
            <a:ext cx="7098428" cy="193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0006" y="2712823"/>
            <a:ext cx="7090866" cy="193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013012" y="7681515"/>
            <a:ext cx="7082496" cy="193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16551" y="2712823"/>
            <a:ext cx="7081010" cy="193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221026" y="7681515"/>
            <a:ext cx="7088134" cy="193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471327" y="3881546"/>
            <a:ext cx="4501779" cy="12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2561" y="8871455"/>
            <a:ext cx="3512008" cy="12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910856" y="8745616"/>
            <a:ext cx="4224560" cy="133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185587" y="8780802"/>
            <a:ext cx="6836562" cy="133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380eff9102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380eff9102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1086996"/>
            <a:ext cx="8861814" cy="18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380eff9102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261" y="471689"/>
            <a:ext cx="3132415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380eff9102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3402" y="897194"/>
            <a:ext cx="12519931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380eff9102_0_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380eff9102_0_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025" y="2761897"/>
            <a:ext cx="12501627" cy="708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80eff9102_0_90"/>
          <p:cNvPicPr preferRelativeResize="0"/>
          <p:nvPr/>
        </p:nvPicPr>
        <p:blipFill rotWithShape="1">
          <a:blip r:embed="rId9">
            <a:alphaModFix/>
          </a:blip>
          <a:srcRect b="7491" l="0" r="-1337" t="2572"/>
          <a:stretch/>
        </p:blipFill>
        <p:spPr>
          <a:xfrm>
            <a:off x="9535225" y="3429000"/>
            <a:ext cx="8193976" cy="66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80eff9102_0_90"/>
          <p:cNvSpPr txBox="1"/>
          <p:nvPr/>
        </p:nvSpPr>
        <p:spPr>
          <a:xfrm>
            <a:off x="15313925" y="1469000"/>
            <a:ext cx="2819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출처: 연합뉴스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조세일보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4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429" y="6295065"/>
            <a:ext cx="5812387" cy="111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27" y="4935605"/>
            <a:ext cx="5812387" cy="111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429" y="3510110"/>
            <a:ext cx="5812387" cy="111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429" y="7671392"/>
            <a:ext cx="5812387" cy="164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528" y="5055658"/>
            <a:ext cx="6443940" cy="107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615" y="1086996"/>
            <a:ext cx="8861815" cy="18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9261" y="471689"/>
            <a:ext cx="3132415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25" y="3620858"/>
            <a:ext cx="6641569" cy="107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501" y="7802553"/>
            <a:ext cx="6237321" cy="158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1613" y="6400508"/>
            <a:ext cx="6404674" cy="107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13402" y="897194"/>
            <a:ext cx="12519932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261552" y="5212256"/>
            <a:ext cx="4765918" cy="14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76715" y="6308832"/>
            <a:ext cx="3883058" cy="1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66893" y="3064857"/>
            <a:ext cx="4623095" cy="64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983758" y="3732467"/>
            <a:ext cx="2044443" cy="204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362778" y="6072548"/>
            <a:ext cx="3323955" cy="283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8900" y="2761905"/>
            <a:ext cx="22336518" cy="813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 b="8151" l="0" r="0" t="8151"/>
          <a:stretch/>
        </p:blipFill>
        <p:spPr>
          <a:xfrm>
            <a:off x="11574325" y="4528732"/>
            <a:ext cx="4170076" cy="151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31726"/>
            <a:ext cx="18285714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0952" y="897194"/>
            <a:ext cx="11194417" cy="1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614" y="1077472"/>
            <a:ext cx="6303390" cy="180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9261" y="471689"/>
            <a:ext cx="3148567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2021950" y="3982746"/>
            <a:ext cx="4388400" cy="20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5"/>
          <p:cNvCxnSpPr>
            <a:stCxn id="172" idx="2"/>
            <a:endCxn id="173" idx="3"/>
          </p:cNvCxnSpPr>
          <p:nvPr/>
        </p:nvCxnSpPr>
        <p:spPr>
          <a:xfrm flipH="1">
            <a:off x="5573553" y="5740709"/>
            <a:ext cx="2629200" cy="126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2" name="Google Shape;172;p5"/>
          <p:cNvSpPr/>
          <p:nvPr/>
        </p:nvSpPr>
        <p:spPr>
          <a:xfrm>
            <a:off x="8202753" y="4662976"/>
            <a:ext cx="2537768" cy="2155467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5"/>
          <p:cNvGrpSpPr/>
          <p:nvPr/>
        </p:nvGrpSpPr>
        <p:grpSpPr>
          <a:xfrm>
            <a:off x="1851761" y="3521196"/>
            <a:ext cx="3832842" cy="1795019"/>
            <a:chOff x="-322114" y="1327513"/>
            <a:chExt cx="2990964" cy="1649187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-322114" y="1327513"/>
              <a:ext cx="2990964" cy="1649187"/>
              <a:chOff x="416861" y="1514638"/>
              <a:chExt cx="2990964" cy="1649187"/>
            </a:xfrm>
          </p:grpSpPr>
          <p:pic>
            <p:nvPicPr>
              <p:cNvPr id="176" name="Google Shape;176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201050" y="1514638"/>
                <a:ext cx="1206775" cy="1206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7" name="Google Shape;177;p5"/>
              <p:cNvGrpSpPr/>
              <p:nvPr/>
            </p:nvGrpSpPr>
            <p:grpSpPr>
              <a:xfrm>
                <a:off x="416861" y="1545343"/>
                <a:ext cx="1206775" cy="1618482"/>
                <a:chOff x="533536" y="1901243"/>
                <a:chExt cx="1206775" cy="1618482"/>
              </a:xfrm>
            </p:grpSpPr>
            <p:pic>
              <p:nvPicPr>
                <p:cNvPr id="178" name="Google Shape;178;p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533536" y="1901243"/>
                  <a:ext cx="1206775" cy="1206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" name="Google Shape;179;p5"/>
                <p:cNvSpPr txBox="1"/>
                <p:nvPr/>
              </p:nvSpPr>
              <p:spPr>
                <a:xfrm>
                  <a:off x="627608" y="3065825"/>
                  <a:ext cx="1050300" cy="45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USER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0" name="Google Shape;180;p5"/>
            <p:cNvSpPr txBox="1"/>
            <p:nvPr/>
          </p:nvSpPr>
          <p:spPr>
            <a:xfrm>
              <a:off x="1589400" y="2522800"/>
              <a:ext cx="9759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81;p5"/>
          <p:cNvCxnSpPr>
            <a:stCxn id="176" idx="3"/>
            <a:endCxn id="182" idx="7"/>
          </p:cNvCxnSpPr>
          <p:nvPr/>
        </p:nvCxnSpPr>
        <p:spPr>
          <a:xfrm>
            <a:off x="5684603" y="4177939"/>
            <a:ext cx="655500" cy="222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5"/>
          <p:cNvCxnSpPr>
            <a:stCxn id="176" idx="1"/>
            <a:endCxn id="182" idx="1"/>
          </p:cNvCxnSpPr>
          <p:nvPr/>
        </p:nvCxnSpPr>
        <p:spPr>
          <a:xfrm flipH="1">
            <a:off x="3391452" y="4177939"/>
            <a:ext cx="746700" cy="222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5"/>
          <p:cNvCxnSpPr>
            <a:stCxn id="185" idx="3"/>
          </p:cNvCxnSpPr>
          <p:nvPr/>
        </p:nvCxnSpPr>
        <p:spPr>
          <a:xfrm flipH="1" rot="10800000">
            <a:off x="6385328" y="5923142"/>
            <a:ext cx="2046900" cy="235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6" name="Google Shape;186;p5"/>
          <p:cNvCxnSpPr>
            <a:stCxn id="172" idx="0"/>
            <a:endCxn id="187" idx="0"/>
          </p:cNvCxnSpPr>
          <p:nvPr/>
        </p:nvCxnSpPr>
        <p:spPr>
          <a:xfrm flipH="1" rot="10800000">
            <a:off x="9471637" y="4552276"/>
            <a:ext cx="2625900" cy="110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5"/>
          <p:cNvSpPr/>
          <p:nvPr/>
        </p:nvSpPr>
        <p:spPr>
          <a:xfrm>
            <a:off x="2780668" y="5879203"/>
            <a:ext cx="4170084" cy="354188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5"/>
          <p:cNvCxnSpPr>
            <a:stCxn id="172" idx="5"/>
            <a:endCxn id="187" idx="4"/>
          </p:cNvCxnSpPr>
          <p:nvPr/>
        </p:nvCxnSpPr>
        <p:spPr>
          <a:xfrm flipH="1" rot="10800000">
            <a:off x="10368874" y="5441082"/>
            <a:ext cx="1728600" cy="106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30260" y="4991613"/>
            <a:ext cx="1498200" cy="1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79996" y="7136127"/>
            <a:ext cx="1498200" cy="129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63875" y="7009400"/>
            <a:ext cx="1728876" cy="17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380eff9102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71500" y="2761905"/>
            <a:ext cx="22336518" cy="813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380eff9102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380eff9102_0_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0952" y="897194"/>
            <a:ext cx="11194418" cy="1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380eff9102_0_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614" y="1077472"/>
            <a:ext cx="6303390" cy="180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380eff9102_0_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9261" y="471689"/>
            <a:ext cx="3148567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380eff9102_0_2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380eff9102_0_2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0174" y="3136749"/>
            <a:ext cx="7383650" cy="73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380eff9102_0_299"/>
          <p:cNvSpPr txBox="1"/>
          <p:nvPr/>
        </p:nvSpPr>
        <p:spPr>
          <a:xfrm>
            <a:off x="9880600" y="3805925"/>
            <a:ext cx="7786800" cy="6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 어셈블리보다 상위 수준이지만 소스 언어보다 하위 수준인 바이트 코드이다. 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바이트 코드는 바이트 코드 검증자에 의해 리소스, 유형 및 메모리 안전을 위해 온 체인에서 검사된 다음 바이트 코드 인터프리터에 의해 직접 실행된다.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8900" y="2761905"/>
            <a:ext cx="22336519" cy="8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1726"/>
            <a:ext cx="18285714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0952" y="897194"/>
            <a:ext cx="11194417" cy="1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614" y="1077472"/>
            <a:ext cx="6971600" cy="180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9261" y="471689"/>
            <a:ext cx="3967462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1143000" y="3835400"/>
            <a:ext cx="15671700" cy="4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1F2328"/>
                </a:solidFill>
                <a:highlight>
                  <a:srgbClr val="FFFFFF"/>
                </a:highlight>
              </a:rPr>
              <a:t>블록체인 기술과 QR코드를 활용하여 개인 정보를 안전하게 보호하고, 신뢰성 있는 택배 시스템을 제공하는 서비스로 개인정보 보호와 데이터 무결성을 우선적으로 고려하여 고객에게 투명하고 안전한 배송 프로세스를 제공한다.</a:t>
            </a:r>
            <a:endParaRPr b="1" i="1"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4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 title="KakaoTalk_Video_2023-08-02-06-14-23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4350" y="31218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EE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380eff9102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26"/>
            <a:ext cx="18285715" cy="27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380eff9102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615" y="938463"/>
            <a:ext cx="5488053" cy="192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380eff9102_0_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594" y="471689"/>
            <a:ext cx="2154253" cy="130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380eff9102_0_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2464" y="897194"/>
            <a:ext cx="11952297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380eff9102_0_1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819" y="897194"/>
            <a:ext cx="1110248" cy="1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380eff9102_0_179" title="KakaoTalk_Video_2023-08-02-06-24-20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4350" y="2994831"/>
            <a:ext cx="1409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2023-08-01T20:05:35Z</dcterms:created>
  <dc:creator>officegen</dc:creator>
</cp:coreProperties>
</file>